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 id="260" r:id="rId4"/>
    <p:sldId id="261" r:id="rId5"/>
    <p:sldId id="262" r:id="rId6"/>
    <p:sldId id="263" r:id="rId7"/>
    <p:sldId id="264"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746B20-C688-4F1F-878D-1619218CBC2E}" v="24" dt="2021-10-02T21:07:07.2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58F876-D33D-4AFA-B944-CCADDB076A6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55612693-4C07-4A57-9D1A-F42AB1F477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84614F08-814B-4362-846C-442DE1B6FA33}"/>
              </a:ext>
            </a:extLst>
          </p:cNvPr>
          <p:cNvSpPr>
            <a:spLocks noGrp="1"/>
          </p:cNvSpPr>
          <p:nvPr>
            <p:ph type="dt" sz="half" idx="10"/>
          </p:nvPr>
        </p:nvSpPr>
        <p:spPr/>
        <p:txBody>
          <a:bodyPr/>
          <a:lstStyle/>
          <a:p>
            <a:fld id="{C1A193A9-899C-41E7-B628-D56FBB61456D}" type="datetimeFigureOut">
              <a:rPr lang="fr-CA" smtClean="0"/>
              <a:t>2021-10-02</a:t>
            </a:fld>
            <a:endParaRPr lang="fr-CA"/>
          </a:p>
        </p:txBody>
      </p:sp>
      <p:sp>
        <p:nvSpPr>
          <p:cNvPr id="5" name="Espace réservé du pied de page 4">
            <a:extLst>
              <a:ext uri="{FF2B5EF4-FFF2-40B4-BE49-F238E27FC236}">
                <a16:creationId xmlns:a16="http://schemas.microsoft.com/office/drawing/2014/main" id="{92CEC149-5A0C-43F3-A7FA-14DA4A8574D2}"/>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0F95ACB3-2907-4FA0-9BC6-03990A6A46C1}"/>
              </a:ext>
            </a:extLst>
          </p:cNvPr>
          <p:cNvSpPr>
            <a:spLocks noGrp="1"/>
          </p:cNvSpPr>
          <p:nvPr>
            <p:ph type="sldNum" sz="quarter" idx="12"/>
          </p:nvPr>
        </p:nvSpPr>
        <p:spPr/>
        <p:txBody>
          <a:bodyPr/>
          <a:lstStyle/>
          <a:p>
            <a:fld id="{22965698-BD65-43EB-8DB3-097A212DE0AF}" type="slidenum">
              <a:rPr lang="fr-CA" smtClean="0"/>
              <a:t>‹N°›</a:t>
            </a:fld>
            <a:endParaRPr lang="fr-CA"/>
          </a:p>
        </p:txBody>
      </p:sp>
    </p:spTree>
    <p:extLst>
      <p:ext uri="{BB962C8B-B14F-4D97-AF65-F5344CB8AC3E}">
        <p14:creationId xmlns:p14="http://schemas.microsoft.com/office/powerpoint/2010/main" val="2750355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2F3123-993F-4467-A2BB-F1075902DA6A}"/>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3B66D6DD-3440-4E45-9DAD-E6DF6610743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D82072B4-A45B-4BD6-936E-BA33816868DE}"/>
              </a:ext>
            </a:extLst>
          </p:cNvPr>
          <p:cNvSpPr>
            <a:spLocks noGrp="1"/>
          </p:cNvSpPr>
          <p:nvPr>
            <p:ph type="dt" sz="half" idx="10"/>
          </p:nvPr>
        </p:nvSpPr>
        <p:spPr/>
        <p:txBody>
          <a:bodyPr/>
          <a:lstStyle/>
          <a:p>
            <a:fld id="{C1A193A9-899C-41E7-B628-D56FBB61456D}" type="datetimeFigureOut">
              <a:rPr lang="fr-CA" smtClean="0"/>
              <a:t>2021-10-02</a:t>
            </a:fld>
            <a:endParaRPr lang="fr-CA"/>
          </a:p>
        </p:txBody>
      </p:sp>
      <p:sp>
        <p:nvSpPr>
          <p:cNvPr id="5" name="Espace réservé du pied de page 4">
            <a:extLst>
              <a:ext uri="{FF2B5EF4-FFF2-40B4-BE49-F238E27FC236}">
                <a16:creationId xmlns:a16="http://schemas.microsoft.com/office/drawing/2014/main" id="{140E364F-D5FD-4D94-8505-DD5F6688F1AA}"/>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C029DDB8-EDB3-41E0-B3B0-683F0CF3BC21}"/>
              </a:ext>
            </a:extLst>
          </p:cNvPr>
          <p:cNvSpPr>
            <a:spLocks noGrp="1"/>
          </p:cNvSpPr>
          <p:nvPr>
            <p:ph type="sldNum" sz="quarter" idx="12"/>
          </p:nvPr>
        </p:nvSpPr>
        <p:spPr/>
        <p:txBody>
          <a:bodyPr/>
          <a:lstStyle/>
          <a:p>
            <a:fld id="{22965698-BD65-43EB-8DB3-097A212DE0AF}" type="slidenum">
              <a:rPr lang="fr-CA" smtClean="0"/>
              <a:t>‹N°›</a:t>
            </a:fld>
            <a:endParaRPr lang="fr-CA"/>
          </a:p>
        </p:txBody>
      </p:sp>
    </p:spTree>
    <p:extLst>
      <p:ext uri="{BB962C8B-B14F-4D97-AF65-F5344CB8AC3E}">
        <p14:creationId xmlns:p14="http://schemas.microsoft.com/office/powerpoint/2010/main" val="1868903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2541AF4-C1A5-452F-89B4-766D13AFB8E3}"/>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4A285E29-B944-43D2-9C71-9C209FD3830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4A2EE4F5-E755-443E-A57F-A0F1C0910DAE}"/>
              </a:ext>
            </a:extLst>
          </p:cNvPr>
          <p:cNvSpPr>
            <a:spLocks noGrp="1"/>
          </p:cNvSpPr>
          <p:nvPr>
            <p:ph type="dt" sz="half" idx="10"/>
          </p:nvPr>
        </p:nvSpPr>
        <p:spPr/>
        <p:txBody>
          <a:bodyPr/>
          <a:lstStyle/>
          <a:p>
            <a:fld id="{C1A193A9-899C-41E7-B628-D56FBB61456D}" type="datetimeFigureOut">
              <a:rPr lang="fr-CA" smtClean="0"/>
              <a:t>2021-10-02</a:t>
            </a:fld>
            <a:endParaRPr lang="fr-CA"/>
          </a:p>
        </p:txBody>
      </p:sp>
      <p:sp>
        <p:nvSpPr>
          <p:cNvPr id="5" name="Espace réservé du pied de page 4">
            <a:extLst>
              <a:ext uri="{FF2B5EF4-FFF2-40B4-BE49-F238E27FC236}">
                <a16:creationId xmlns:a16="http://schemas.microsoft.com/office/drawing/2014/main" id="{F6F76B83-B049-4E9A-AF6B-E7EBB2D412C2}"/>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E91A2574-0C5B-4BE1-9752-88A4FFDB9C38}"/>
              </a:ext>
            </a:extLst>
          </p:cNvPr>
          <p:cNvSpPr>
            <a:spLocks noGrp="1"/>
          </p:cNvSpPr>
          <p:nvPr>
            <p:ph type="sldNum" sz="quarter" idx="12"/>
          </p:nvPr>
        </p:nvSpPr>
        <p:spPr/>
        <p:txBody>
          <a:bodyPr/>
          <a:lstStyle/>
          <a:p>
            <a:fld id="{22965698-BD65-43EB-8DB3-097A212DE0AF}" type="slidenum">
              <a:rPr lang="fr-CA" smtClean="0"/>
              <a:t>‹N°›</a:t>
            </a:fld>
            <a:endParaRPr lang="fr-CA"/>
          </a:p>
        </p:txBody>
      </p:sp>
    </p:spTree>
    <p:extLst>
      <p:ext uri="{BB962C8B-B14F-4D97-AF65-F5344CB8AC3E}">
        <p14:creationId xmlns:p14="http://schemas.microsoft.com/office/powerpoint/2010/main" val="2568974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54346F-0736-4EB1-AEEB-1CE8D31AD2F6}"/>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7D164C0C-115C-48D6-9264-2DE5DF69908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F15CAF32-6CE0-491D-A5E7-C3F3C8F02BC1}"/>
              </a:ext>
            </a:extLst>
          </p:cNvPr>
          <p:cNvSpPr>
            <a:spLocks noGrp="1"/>
          </p:cNvSpPr>
          <p:nvPr>
            <p:ph type="dt" sz="half" idx="10"/>
          </p:nvPr>
        </p:nvSpPr>
        <p:spPr/>
        <p:txBody>
          <a:bodyPr/>
          <a:lstStyle/>
          <a:p>
            <a:fld id="{C1A193A9-899C-41E7-B628-D56FBB61456D}" type="datetimeFigureOut">
              <a:rPr lang="fr-CA" smtClean="0"/>
              <a:t>2021-10-02</a:t>
            </a:fld>
            <a:endParaRPr lang="fr-CA"/>
          </a:p>
        </p:txBody>
      </p:sp>
      <p:sp>
        <p:nvSpPr>
          <p:cNvPr id="5" name="Espace réservé du pied de page 4">
            <a:extLst>
              <a:ext uri="{FF2B5EF4-FFF2-40B4-BE49-F238E27FC236}">
                <a16:creationId xmlns:a16="http://schemas.microsoft.com/office/drawing/2014/main" id="{67287B94-5456-4B43-8FD3-5F2BA39C34A4}"/>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03559436-43DB-4001-8E20-9E0C4098DC23}"/>
              </a:ext>
            </a:extLst>
          </p:cNvPr>
          <p:cNvSpPr>
            <a:spLocks noGrp="1"/>
          </p:cNvSpPr>
          <p:nvPr>
            <p:ph type="sldNum" sz="quarter" idx="12"/>
          </p:nvPr>
        </p:nvSpPr>
        <p:spPr/>
        <p:txBody>
          <a:bodyPr/>
          <a:lstStyle/>
          <a:p>
            <a:fld id="{22965698-BD65-43EB-8DB3-097A212DE0AF}" type="slidenum">
              <a:rPr lang="fr-CA" smtClean="0"/>
              <a:t>‹N°›</a:t>
            </a:fld>
            <a:endParaRPr lang="fr-CA"/>
          </a:p>
        </p:txBody>
      </p:sp>
    </p:spTree>
    <p:extLst>
      <p:ext uri="{BB962C8B-B14F-4D97-AF65-F5344CB8AC3E}">
        <p14:creationId xmlns:p14="http://schemas.microsoft.com/office/powerpoint/2010/main" val="3879047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449A9F-472D-43B6-BE2B-D44756A172E8}"/>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962776CF-2BFC-40C5-99FF-B5B5437FCD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DB1E34E-2B2D-4813-9CDE-06C79D009CA6}"/>
              </a:ext>
            </a:extLst>
          </p:cNvPr>
          <p:cNvSpPr>
            <a:spLocks noGrp="1"/>
          </p:cNvSpPr>
          <p:nvPr>
            <p:ph type="dt" sz="half" idx="10"/>
          </p:nvPr>
        </p:nvSpPr>
        <p:spPr/>
        <p:txBody>
          <a:bodyPr/>
          <a:lstStyle/>
          <a:p>
            <a:fld id="{C1A193A9-899C-41E7-B628-D56FBB61456D}" type="datetimeFigureOut">
              <a:rPr lang="fr-CA" smtClean="0"/>
              <a:t>2021-10-02</a:t>
            </a:fld>
            <a:endParaRPr lang="fr-CA"/>
          </a:p>
        </p:txBody>
      </p:sp>
      <p:sp>
        <p:nvSpPr>
          <p:cNvPr id="5" name="Espace réservé du pied de page 4">
            <a:extLst>
              <a:ext uri="{FF2B5EF4-FFF2-40B4-BE49-F238E27FC236}">
                <a16:creationId xmlns:a16="http://schemas.microsoft.com/office/drawing/2014/main" id="{4C323E68-2CEC-4433-9D94-AFD2BC133448}"/>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B8317A36-C9D9-4906-88F8-CC9175189F4A}"/>
              </a:ext>
            </a:extLst>
          </p:cNvPr>
          <p:cNvSpPr>
            <a:spLocks noGrp="1"/>
          </p:cNvSpPr>
          <p:nvPr>
            <p:ph type="sldNum" sz="quarter" idx="12"/>
          </p:nvPr>
        </p:nvSpPr>
        <p:spPr/>
        <p:txBody>
          <a:bodyPr/>
          <a:lstStyle/>
          <a:p>
            <a:fld id="{22965698-BD65-43EB-8DB3-097A212DE0AF}" type="slidenum">
              <a:rPr lang="fr-CA" smtClean="0"/>
              <a:t>‹N°›</a:t>
            </a:fld>
            <a:endParaRPr lang="fr-CA"/>
          </a:p>
        </p:txBody>
      </p:sp>
    </p:spTree>
    <p:extLst>
      <p:ext uri="{BB962C8B-B14F-4D97-AF65-F5344CB8AC3E}">
        <p14:creationId xmlns:p14="http://schemas.microsoft.com/office/powerpoint/2010/main" val="3133673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220657-2659-4DE5-8D93-0186C07F9D85}"/>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1ABC4AC0-95B3-4B2A-A3A3-2E484AEAB88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C395979A-1FAF-41DE-AB91-A8C2C7E9F05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C9563B17-77B6-404B-B5DD-0D8344EDFBAD}"/>
              </a:ext>
            </a:extLst>
          </p:cNvPr>
          <p:cNvSpPr>
            <a:spLocks noGrp="1"/>
          </p:cNvSpPr>
          <p:nvPr>
            <p:ph type="dt" sz="half" idx="10"/>
          </p:nvPr>
        </p:nvSpPr>
        <p:spPr/>
        <p:txBody>
          <a:bodyPr/>
          <a:lstStyle/>
          <a:p>
            <a:fld id="{C1A193A9-899C-41E7-B628-D56FBB61456D}" type="datetimeFigureOut">
              <a:rPr lang="fr-CA" smtClean="0"/>
              <a:t>2021-10-02</a:t>
            </a:fld>
            <a:endParaRPr lang="fr-CA"/>
          </a:p>
        </p:txBody>
      </p:sp>
      <p:sp>
        <p:nvSpPr>
          <p:cNvPr id="6" name="Espace réservé du pied de page 5">
            <a:extLst>
              <a:ext uri="{FF2B5EF4-FFF2-40B4-BE49-F238E27FC236}">
                <a16:creationId xmlns:a16="http://schemas.microsoft.com/office/drawing/2014/main" id="{5C7B2CAE-B0A9-4644-8457-E1D45932B8A1}"/>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F2C90F25-DDC4-4563-8EB3-D2198752387B}"/>
              </a:ext>
            </a:extLst>
          </p:cNvPr>
          <p:cNvSpPr>
            <a:spLocks noGrp="1"/>
          </p:cNvSpPr>
          <p:nvPr>
            <p:ph type="sldNum" sz="quarter" idx="12"/>
          </p:nvPr>
        </p:nvSpPr>
        <p:spPr/>
        <p:txBody>
          <a:bodyPr/>
          <a:lstStyle/>
          <a:p>
            <a:fld id="{22965698-BD65-43EB-8DB3-097A212DE0AF}" type="slidenum">
              <a:rPr lang="fr-CA" smtClean="0"/>
              <a:t>‹N°›</a:t>
            </a:fld>
            <a:endParaRPr lang="fr-CA"/>
          </a:p>
        </p:txBody>
      </p:sp>
    </p:spTree>
    <p:extLst>
      <p:ext uri="{BB962C8B-B14F-4D97-AF65-F5344CB8AC3E}">
        <p14:creationId xmlns:p14="http://schemas.microsoft.com/office/powerpoint/2010/main" val="978267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A21325-99B7-4DE1-ADCE-A4E20DC9CD72}"/>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01E1A119-9AE3-4264-BDEE-E4BD33524B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801805B7-52C2-4CEF-AC9C-A872B3F5CF4C}"/>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815DB22E-0359-45AB-B725-C8769675FD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3F8B96C-933E-4194-9FA5-C56EBCAC260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AB239248-FCD1-4DFF-9B59-30B2C6955A01}"/>
              </a:ext>
            </a:extLst>
          </p:cNvPr>
          <p:cNvSpPr>
            <a:spLocks noGrp="1"/>
          </p:cNvSpPr>
          <p:nvPr>
            <p:ph type="dt" sz="half" idx="10"/>
          </p:nvPr>
        </p:nvSpPr>
        <p:spPr/>
        <p:txBody>
          <a:bodyPr/>
          <a:lstStyle/>
          <a:p>
            <a:fld id="{C1A193A9-899C-41E7-B628-D56FBB61456D}" type="datetimeFigureOut">
              <a:rPr lang="fr-CA" smtClean="0"/>
              <a:t>2021-10-02</a:t>
            </a:fld>
            <a:endParaRPr lang="fr-CA"/>
          </a:p>
        </p:txBody>
      </p:sp>
      <p:sp>
        <p:nvSpPr>
          <p:cNvPr id="8" name="Espace réservé du pied de page 7">
            <a:extLst>
              <a:ext uri="{FF2B5EF4-FFF2-40B4-BE49-F238E27FC236}">
                <a16:creationId xmlns:a16="http://schemas.microsoft.com/office/drawing/2014/main" id="{2B6AEA36-195C-45F9-A42E-A0E63DC3C1E1}"/>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8E0A08FF-C69D-4447-B706-70CB8F89F0A8}"/>
              </a:ext>
            </a:extLst>
          </p:cNvPr>
          <p:cNvSpPr>
            <a:spLocks noGrp="1"/>
          </p:cNvSpPr>
          <p:nvPr>
            <p:ph type="sldNum" sz="quarter" idx="12"/>
          </p:nvPr>
        </p:nvSpPr>
        <p:spPr/>
        <p:txBody>
          <a:bodyPr/>
          <a:lstStyle/>
          <a:p>
            <a:fld id="{22965698-BD65-43EB-8DB3-097A212DE0AF}" type="slidenum">
              <a:rPr lang="fr-CA" smtClean="0"/>
              <a:t>‹N°›</a:t>
            </a:fld>
            <a:endParaRPr lang="fr-CA"/>
          </a:p>
        </p:txBody>
      </p:sp>
    </p:spTree>
    <p:extLst>
      <p:ext uri="{BB962C8B-B14F-4D97-AF65-F5344CB8AC3E}">
        <p14:creationId xmlns:p14="http://schemas.microsoft.com/office/powerpoint/2010/main" val="514575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86662F-C993-4B9C-9EE6-4E53E75C4BC0}"/>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0DCF3B05-B584-48DE-9B6A-0B87B71BEB0A}"/>
              </a:ext>
            </a:extLst>
          </p:cNvPr>
          <p:cNvSpPr>
            <a:spLocks noGrp="1"/>
          </p:cNvSpPr>
          <p:nvPr>
            <p:ph type="dt" sz="half" idx="10"/>
          </p:nvPr>
        </p:nvSpPr>
        <p:spPr/>
        <p:txBody>
          <a:bodyPr/>
          <a:lstStyle/>
          <a:p>
            <a:fld id="{C1A193A9-899C-41E7-B628-D56FBB61456D}" type="datetimeFigureOut">
              <a:rPr lang="fr-CA" smtClean="0"/>
              <a:t>2021-10-02</a:t>
            </a:fld>
            <a:endParaRPr lang="fr-CA"/>
          </a:p>
        </p:txBody>
      </p:sp>
      <p:sp>
        <p:nvSpPr>
          <p:cNvPr id="4" name="Espace réservé du pied de page 3">
            <a:extLst>
              <a:ext uri="{FF2B5EF4-FFF2-40B4-BE49-F238E27FC236}">
                <a16:creationId xmlns:a16="http://schemas.microsoft.com/office/drawing/2014/main" id="{A787A0A5-1A42-4361-8E28-08973C5B34FA}"/>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0F9217F9-B3B6-4875-B28E-DE0702822454}"/>
              </a:ext>
            </a:extLst>
          </p:cNvPr>
          <p:cNvSpPr>
            <a:spLocks noGrp="1"/>
          </p:cNvSpPr>
          <p:nvPr>
            <p:ph type="sldNum" sz="quarter" idx="12"/>
          </p:nvPr>
        </p:nvSpPr>
        <p:spPr/>
        <p:txBody>
          <a:bodyPr/>
          <a:lstStyle/>
          <a:p>
            <a:fld id="{22965698-BD65-43EB-8DB3-097A212DE0AF}" type="slidenum">
              <a:rPr lang="fr-CA" smtClean="0"/>
              <a:t>‹N°›</a:t>
            </a:fld>
            <a:endParaRPr lang="fr-CA"/>
          </a:p>
        </p:txBody>
      </p:sp>
    </p:spTree>
    <p:extLst>
      <p:ext uri="{BB962C8B-B14F-4D97-AF65-F5344CB8AC3E}">
        <p14:creationId xmlns:p14="http://schemas.microsoft.com/office/powerpoint/2010/main" val="3897803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AC34F42-F397-4DFE-BA7E-1413BBA05882}"/>
              </a:ext>
            </a:extLst>
          </p:cNvPr>
          <p:cNvSpPr>
            <a:spLocks noGrp="1"/>
          </p:cNvSpPr>
          <p:nvPr>
            <p:ph type="dt" sz="half" idx="10"/>
          </p:nvPr>
        </p:nvSpPr>
        <p:spPr/>
        <p:txBody>
          <a:bodyPr/>
          <a:lstStyle/>
          <a:p>
            <a:fld id="{C1A193A9-899C-41E7-B628-D56FBB61456D}" type="datetimeFigureOut">
              <a:rPr lang="fr-CA" smtClean="0"/>
              <a:t>2021-10-02</a:t>
            </a:fld>
            <a:endParaRPr lang="fr-CA"/>
          </a:p>
        </p:txBody>
      </p:sp>
      <p:sp>
        <p:nvSpPr>
          <p:cNvPr id="3" name="Espace réservé du pied de page 2">
            <a:extLst>
              <a:ext uri="{FF2B5EF4-FFF2-40B4-BE49-F238E27FC236}">
                <a16:creationId xmlns:a16="http://schemas.microsoft.com/office/drawing/2014/main" id="{31A3CFBC-96E1-48EA-8259-378CFEB8EC05}"/>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F464C9C2-1179-4C5F-B5DF-575FF959FD63}"/>
              </a:ext>
            </a:extLst>
          </p:cNvPr>
          <p:cNvSpPr>
            <a:spLocks noGrp="1"/>
          </p:cNvSpPr>
          <p:nvPr>
            <p:ph type="sldNum" sz="quarter" idx="12"/>
          </p:nvPr>
        </p:nvSpPr>
        <p:spPr/>
        <p:txBody>
          <a:bodyPr/>
          <a:lstStyle/>
          <a:p>
            <a:fld id="{22965698-BD65-43EB-8DB3-097A212DE0AF}" type="slidenum">
              <a:rPr lang="fr-CA" smtClean="0"/>
              <a:t>‹N°›</a:t>
            </a:fld>
            <a:endParaRPr lang="fr-CA"/>
          </a:p>
        </p:txBody>
      </p:sp>
    </p:spTree>
    <p:extLst>
      <p:ext uri="{BB962C8B-B14F-4D97-AF65-F5344CB8AC3E}">
        <p14:creationId xmlns:p14="http://schemas.microsoft.com/office/powerpoint/2010/main" val="3126761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2342AF-7E87-4862-A00D-FCEE25FB871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595D1732-0BE4-4AEF-9C34-E78F321BA7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B7DC7D0D-8C89-41FC-B78A-503978036A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9263A0C-3110-42B3-A029-A8C354DF14DC}"/>
              </a:ext>
            </a:extLst>
          </p:cNvPr>
          <p:cNvSpPr>
            <a:spLocks noGrp="1"/>
          </p:cNvSpPr>
          <p:nvPr>
            <p:ph type="dt" sz="half" idx="10"/>
          </p:nvPr>
        </p:nvSpPr>
        <p:spPr/>
        <p:txBody>
          <a:bodyPr/>
          <a:lstStyle/>
          <a:p>
            <a:fld id="{C1A193A9-899C-41E7-B628-D56FBB61456D}" type="datetimeFigureOut">
              <a:rPr lang="fr-CA" smtClean="0"/>
              <a:t>2021-10-02</a:t>
            </a:fld>
            <a:endParaRPr lang="fr-CA"/>
          </a:p>
        </p:txBody>
      </p:sp>
      <p:sp>
        <p:nvSpPr>
          <p:cNvPr id="6" name="Espace réservé du pied de page 5">
            <a:extLst>
              <a:ext uri="{FF2B5EF4-FFF2-40B4-BE49-F238E27FC236}">
                <a16:creationId xmlns:a16="http://schemas.microsoft.com/office/drawing/2014/main" id="{B39F8661-223C-4F0C-9B3F-4D939D46D5F1}"/>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25E077CD-D38F-4C36-A83F-882458569ED8}"/>
              </a:ext>
            </a:extLst>
          </p:cNvPr>
          <p:cNvSpPr>
            <a:spLocks noGrp="1"/>
          </p:cNvSpPr>
          <p:nvPr>
            <p:ph type="sldNum" sz="quarter" idx="12"/>
          </p:nvPr>
        </p:nvSpPr>
        <p:spPr/>
        <p:txBody>
          <a:bodyPr/>
          <a:lstStyle/>
          <a:p>
            <a:fld id="{22965698-BD65-43EB-8DB3-097A212DE0AF}" type="slidenum">
              <a:rPr lang="fr-CA" smtClean="0"/>
              <a:t>‹N°›</a:t>
            </a:fld>
            <a:endParaRPr lang="fr-CA"/>
          </a:p>
        </p:txBody>
      </p:sp>
    </p:spTree>
    <p:extLst>
      <p:ext uri="{BB962C8B-B14F-4D97-AF65-F5344CB8AC3E}">
        <p14:creationId xmlns:p14="http://schemas.microsoft.com/office/powerpoint/2010/main" val="2379050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657D36-755B-4E1C-98C9-84A066370EF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C73F2FDC-5A3F-482C-B91C-26BA5EE46F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C605D9C1-057F-46F0-B3EB-69DAA9FD09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0D63BC9-5C58-46F7-8EDB-161A239E87B5}"/>
              </a:ext>
            </a:extLst>
          </p:cNvPr>
          <p:cNvSpPr>
            <a:spLocks noGrp="1"/>
          </p:cNvSpPr>
          <p:nvPr>
            <p:ph type="dt" sz="half" idx="10"/>
          </p:nvPr>
        </p:nvSpPr>
        <p:spPr/>
        <p:txBody>
          <a:bodyPr/>
          <a:lstStyle/>
          <a:p>
            <a:fld id="{C1A193A9-899C-41E7-B628-D56FBB61456D}" type="datetimeFigureOut">
              <a:rPr lang="fr-CA" smtClean="0"/>
              <a:t>2021-10-02</a:t>
            </a:fld>
            <a:endParaRPr lang="fr-CA"/>
          </a:p>
        </p:txBody>
      </p:sp>
      <p:sp>
        <p:nvSpPr>
          <p:cNvPr id="6" name="Espace réservé du pied de page 5">
            <a:extLst>
              <a:ext uri="{FF2B5EF4-FFF2-40B4-BE49-F238E27FC236}">
                <a16:creationId xmlns:a16="http://schemas.microsoft.com/office/drawing/2014/main" id="{295CD7E7-16EF-4C73-9A4A-31725609E202}"/>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2C66954C-70E5-4FF5-ABAD-C563C5468F92}"/>
              </a:ext>
            </a:extLst>
          </p:cNvPr>
          <p:cNvSpPr>
            <a:spLocks noGrp="1"/>
          </p:cNvSpPr>
          <p:nvPr>
            <p:ph type="sldNum" sz="quarter" idx="12"/>
          </p:nvPr>
        </p:nvSpPr>
        <p:spPr/>
        <p:txBody>
          <a:bodyPr/>
          <a:lstStyle/>
          <a:p>
            <a:fld id="{22965698-BD65-43EB-8DB3-097A212DE0AF}" type="slidenum">
              <a:rPr lang="fr-CA" smtClean="0"/>
              <a:t>‹N°›</a:t>
            </a:fld>
            <a:endParaRPr lang="fr-CA"/>
          </a:p>
        </p:txBody>
      </p:sp>
    </p:spTree>
    <p:extLst>
      <p:ext uri="{BB962C8B-B14F-4D97-AF65-F5344CB8AC3E}">
        <p14:creationId xmlns:p14="http://schemas.microsoft.com/office/powerpoint/2010/main" val="97793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6650C80-D5DE-4044-B925-58F8AF4F2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1CF3CEF4-7694-40D7-81A3-56344C721F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060AB46D-738E-4766-B5D8-6443724D67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A193A9-899C-41E7-B628-D56FBB61456D}" type="datetimeFigureOut">
              <a:rPr lang="fr-CA" smtClean="0"/>
              <a:t>2021-10-02</a:t>
            </a:fld>
            <a:endParaRPr lang="fr-CA"/>
          </a:p>
        </p:txBody>
      </p:sp>
      <p:sp>
        <p:nvSpPr>
          <p:cNvPr id="5" name="Espace réservé du pied de page 4">
            <a:extLst>
              <a:ext uri="{FF2B5EF4-FFF2-40B4-BE49-F238E27FC236}">
                <a16:creationId xmlns:a16="http://schemas.microsoft.com/office/drawing/2014/main" id="{004001CE-8E95-4696-8D0D-78B9C09054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6ABD34B0-EE29-44C3-877A-F2D1810A3A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965698-BD65-43EB-8DB3-097A212DE0AF}" type="slidenum">
              <a:rPr lang="fr-CA" smtClean="0"/>
              <a:t>‹N°›</a:t>
            </a:fld>
            <a:endParaRPr lang="fr-CA"/>
          </a:p>
        </p:txBody>
      </p:sp>
    </p:spTree>
    <p:extLst>
      <p:ext uri="{BB962C8B-B14F-4D97-AF65-F5344CB8AC3E}">
        <p14:creationId xmlns:p14="http://schemas.microsoft.com/office/powerpoint/2010/main" val="1837658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descr="Stick figure families holding hands">
            <a:extLst>
              <a:ext uri="{FF2B5EF4-FFF2-40B4-BE49-F238E27FC236}">
                <a16:creationId xmlns:a16="http://schemas.microsoft.com/office/drawing/2014/main" id="{9D8CA403-FB0E-4708-9753-3737ACBE9496}"/>
              </a:ext>
            </a:extLst>
          </p:cNvPr>
          <p:cNvPicPr>
            <a:picLocks noChangeAspect="1"/>
          </p:cNvPicPr>
          <p:nvPr/>
        </p:nvPicPr>
        <p:blipFill rotWithShape="1">
          <a:blip r:embed="rId2">
            <a:extLst>
              <a:ext uri="{28A0092B-C50C-407E-A947-70E740481C1C}">
                <a14:useLocalDpi xmlns:a14="http://schemas.microsoft.com/office/drawing/2010/main" val="0"/>
              </a:ext>
            </a:extLst>
          </a:blip>
          <a:srcRect t="10323" b="5407"/>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16BC10B8-210C-41ED-8C0D-7D175DC609BB}"/>
              </a:ext>
            </a:extLst>
          </p:cNvPr>
          <p:cNvSpPr>
            <a:spLocks noGrp="1"/>
          </p:cNvSpPr>
          <p:nvPr>
            <p:ph idx="1"/>
          </p:nvPr>
        </p:nvSpPr>
        <p:spPr>
          <a:xfrm>
            <a:off x="525516" y="3417573"/>
            <a:ext cx="4593021" cy="2619839"/>
          </a:xfrm>
        </p:spPr>
        <p:txBody>
          <a:bodyPr anchor="ctr">
            <a:normAutofit/>
          </a:bodyPr>
          <a:lstStyle/>
          <a:p>
            <a:pPr marL="0" indent="0">
              <a:buNone/>
            </a:pPr>
            <a:r>
              <a:rPr lang="fr-FR" dirty="0"/>
              <a:t>Pour l'Église. Pour que nous puissions cheminer comme des compagnons, côte à côte sur la même route. </a:t>
            </a:r>
          </a:p>
          <a:p>
            <a:endParaRPr lang="fr-CA" sz="1800" dirty="0"/>
          </a:p>
        </p:txBody>
      </p:sp>
      <p:pic>
        <p:nvPicPr>
          <p:cNvPr id="15" name="Image 14" descr="Une image contenant texte&#10;&#10;Description générée automatiquement">
            <a:extLst>
              <a:ext uri="{FF2B5EF4-FFF2-40B4-BE49-F238E27FC236}">
                <a16:creationId xmlns:a16="http://schemas.microsoft.com/office/drawing/2014/main" id="{623194A0-1152-49A6-B590-7553E8488B8F}"/>
              </a:ext>
            </a:extLst>
          </p:cNvPr>
          <p:cNvPicPr>
            <a:picLocks noChangeAspect="1"/>
          </p:cNvPicPr>
          <p:nvPr/>
        </p:nvPicPr>
        <p:blipFill rotWithShape="1">
          <a:blip r:embed="rId3">
            <a:extLst>
              <a:ext uri="{28A0092B-C50C-407E-A947-70E740481C1C}">
                <a14:useLocalDpi xmlns:a14="http://schemas.microsoft.com/office/drawing/2010/main" val="0"/>
              </a:ext>
            </a:extLst>
          </a:blip>
          <a:srcRect l="4310" r="45417" b="20741"/>
          <a:stretch/>
        </p:blipFill>
        <p:spPr>
          <a:xfrm>
            <a:off x="8892498" y="3931921"/>
            <a:ext cx="3299501" cy="2926079"/>
          </a:xfrm>
          <a:prstGeom prst="rect">
            <a:avLst/>
          </a:prstGeom>
        </p:spPr>
      </p:pic>
    </p:spTree>
    <p:extLst>
      <p:ext uri="{BB962C8B-B14F-4D97-AF65-F5344CB8AC3E}">
        <p14:creationId xmlns:p14="http://schemas.microsoft.com/office/powerpoint/2010/main" val="1533924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63654FE8-9C2E-47C3-9790-5C29CDA4E644}"/>
              </a:ext>
            </a:extLst>
          </p:cNvPr>
          <p:cNvSpPr>
            <a:spLocks noGrp="1"/>
          </p:cNvSpPr>
          <p:nvPr>
            <p:ph idx="1"/>
          </p:nvPr>
        </p:nvSpPr>
        <p:spPr>
          <a:xfrm>
            <a:off x="640080" y="2872899"/>
            <a:ext cx="4243589" cy="3320668"/>
          </a:xfrm>
        </p:spPr>
        <p:txBody>
          <a:bodyPr>
            <a:noAutofit/>
          </a:bodyPr>
          <a:lstStyle/>
          <a:p>
            <a:pPr marL="0" indent="0">
              <a:buNone/>
            </a:pPr>
            <a:r>
              <a:rPr lang="fr-FR" sz="2400" dirty="0"/>
              <a:t>Pour des oreilles attentives. Pour que nos cœurs et nos esprits soient ouverts à l'écoute des autres sans préjugés.  </a:t>
            </a:r>
          </a:p>
          <a:p>
            <a:pPr marL="0" indent="0">
              <a:buNone/>
            </a:pPr>
            <a:r>
              <a:rPr lang="fr-FR" sz="2400" dirty="0"/>
              <a:t>Pour le don de la parole libre. Que nous soyons encouragés dans ce parcours synodal à parler avec courage et hardiesse, en intégrant la liberté, la vérité et l'amour. </a:t>
            </a:r>
            <a:endParaRPr lang="fr-CA" sz="2400" dirty="0"/>
          </a:p>
        </p:txBody>
      </p:sp>
      <p:pic>
        <p:nvPicPr>
          <p:cNvPr id="5" name="Image 4" descr="Groupe de personnes qui discutent">
            <a:extLst>
              <a:ext uri="{FF2B5EF4-FFF2-40B4-BE49-F238E27FC236}">
                <a16:creationId xmlns:a16="http://schemas.microsoft.com/office/drawing/2014/main" id="{5FD4B564-984B-4B59-BF78-02FBA1B4EB43}"/>
              </a:ext>
            </a:extLst>
          </p:cNvPr>
          <p:cNvPicPr>
            <a:picLocks noChangeAspect="1"/>
          </p:cNvPicPr>
          <p:nvPr/>
        </p:nvPicPr>
        <p:blipFill rotWithShape="1">
          <a:blip r:embed="rId2">
            <a:extLst>
              <a:ext uri="{28A0092B-C50C-407E-A947-70E740481C1C}">
                <a14:useLocalDpi xmlns:a14="http://schemas.microsoft.com/office/drawing/2010/main" val="0"/>
              </a:ext>
            </a:extLst>
          </a:blip>
          <a:srcRect l="16524" r="1652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8" name="Image 7" descr="Une image contenant texte&#10;&#10;Description générée automatiquement">
            <a:extLst>
              <a:ext uri="{FF2B5EF4-FFF2-40B4-BE49-F238E27FC236}">
                <a16:creationId xmlns:a16="http://schemas.microsoft.com/office/drawing/2014/main" id="{F275515D-BA6C-4764-AFE2-200BE087A51F}"/>
              </a:ext>
            </a:extLst>
          </p:cNvPr>
          <p:cNvPicPr>
            <a:picLocks noChangeAspect="1"/>
          </p:cNvPicPr>
          <p:nvPr/>
        </p:nvPicPr>
        <p:blipFill rotWithShape="1">
          <a:blip r:embed="rId3">
            <a:extLst>
              <a:ext uri="{28A0092B-C50C-407E-A947-70E740481C1C}">
                <a14:useLocalDpi xmlns:a14="http://schemas.microsoft.com/office/drawing/2010/main" val="0"/>
              </a:ext>
            </a:extLst>
          </a:blip>
          <a:srcRect l="4310" r="45417" b="20741"/>
          <a:stretch/>
        </p:blipFill>
        <p:spPr>
          <a:xfrm>
            <a:off x="1" y="0"/>
            <a:ext cx="2896522" cy="2568707"/>
          </a:xfrm>
          <a:prstGeom prst="rect">
            <a:avLst/>
          </a:prstGeom>
        </p:spPr>
      </p:pic>
    </p:spTree>
    <p:extLst>
      <p:ext uri="{BB962C8B-B14F-4D97-AF65-F5344CB8AC3E}">
        <p14:creationId xmlns:p14="http://schemas.microsoft.com/office/powerpoint/2010/main" val="452731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A107A7BB-9D73-404C-A374-599B7F438614}"/>
              </a:ext>
            </a:extLst>
          </p:cNvPr>
          <p:cNvSpPr>
            <a:spLocks noGrp="1"/>
          </p:cNvSpPr>
          <p:nvPr>
            <p:ph idx="1"/>
          </p:nvPr>
        </p:nvSpPr>
        <p:spPr>
          <a:xfrm>
            <a:off x="640080" y="2872898"/>
            <a:ext cx="4243589" cy="3680301"/>
          </a:xfrm>
        </p:spPr>
        <p:txBody>
          <a:bodyPr>
            <a:normAutofit/>
          </a:bodyPr>
          <a:lstStyle/>
          <a:p>
            <a:pPr marL="0" indent="0">
              <a:buNone/>
            </a:pPr>
            <a:r>
              <a:rPr lang="fr-FR" sz="2000" dirty="0"/>
              <a:t>Pour une Église qui célèbre. Pour que notre cheminement au cours des prochains mois soit fondé sur l'écoute commune de la Parole de Dieu et la célébration de l'Eucharistie dans la communion du Peuple de Dieu.  </a:t>
            </a:r>
          </a:p>
          <a:p>
            <a:pPr marL="0" indent="0">
              <a:buNone/>
            </a:pPr>
            <a:r>
              <a:rPr lang="fr-FR" sz="2000" dirty="0"/>
              <a:t>Pour notre participation à la mission du Christ. Pour qu'à travers notre cheminement synodal, nous puissions grandir dans notre responsabilité partagée de la mission qui nous est confiée.  </a:t>
            </a:r>
          </a:p>
          <a:p>
            <a:endParaRPr lang="fr-CA" sz="1500" dirty="0"/>
          </a:p>
        </p:txBody>
      </p:sp>
      <p:pic>
        <p:nvPicPr>
          <p:cNvPr id="5" name="Image 4" descr="Une image contenant arbre, extérieur, personne, gens&#10;&#10;Description générée automatiquement">
            <a:extLst>
              <a:ext uri="{FF2B5EF4-FFF2-40B4-BE49-F238E27FC236}">
                <a16:creationId xmlns:a16="http://schemas.microsoft.com/office/drawing/2014/main" id="{FB80540D-8EA9-4924-860E-E652C6D97852}"/>
              </a:ext>
            </a:extLst>
          </p:cNvPr>
          <p:cNvPicPr>
            <a:picLocks noChangeAspect="1"/>
          </p:cNvPicPr>
          <p:nvPr/>
        </p:nvPicPr>
        <p:blipFill rotWithShape="1">
          <a:blip r:embed="rId2">
            <a:extLst>
              <a:ext uri="{28A0092B-C50C-407E-A947-70E740481C1C}">
                <a14:useLocalDpi xmlns:a14="http://schemas.microsoft.com/office/drawing/2010/main" val="0"/>
              </a:ext>
            </a:extLst>
          </a:blip>
          <a:srcRect l="16336" r="843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8" name="Image 7" descr="Une image contenant texte&#10;&#10;Description générée automatiquement">
            <a:extLst>
              <a:ext uri="{FF2B5EF4-FFF2-40B4-BE49-F238E27FC236}">
                <a16:creationId xmlns:a16="http://schemas.microsoft.com/office/drawing/2014/main" id="{04EF53AD-73C6-488F-97F7-437C4CA68A58}"/>
              </a:ext>
            </a:extLst>
          </p:cNvPr>
          <p:cNvPicPr>
            <a:picLocks noChangeAspect="1"/>
          </p:cNvPicPr>
          <p:nvPr/>
        </p:nvPicPr>
        <p:blipFill rotWithShape="1">
          <a:blip r:embed="rId3">
            <a:extLst>
              <a:ext uri="{28A0092B-C50C-407E-A947-70E740481C1C}">
                <a14:useLocalDpi xmlns:a14="http://schemas.microsoft.com/office/drawing/2010/main" val="0"/>
              </a:ext>
            </a:extLst>
          </a:blip>
          <a:srcRect l="4310" r="45417" b="20741"/>
          <a:stretch/>
        </p:blipFill>
        <p:spPr>
          <a:xfrm>
            <a:off x="0" y="-53181"/>
            <a:ext cx="2914559" cy="2584703"/>
          </a:xfrm>
          <a:prstGeom prst="rect">
            <a:avLst/>
          </a:prstGeom>
        </p:spPr>
      </p:pic>
    </p:spTree>
    <p:extLst>
      <p:ext uri="{BB962C8B-B14F-4D97-AF65-F5344CB8AC3E}">
        <p14:creationId xmlns:p14="http://schemas.microsoft.com/office/powerpoint/2010/main" val="1499696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Ancient blue, brown, and yellow mosaic tiles">
            <a:extLst>
              <a:ext uri="{FF2B5EF4-FFF2-40B4-BE49-F238E27FC236}">
                <a16:creationId xmlns:a16="http://schemas.microsoft.com/office/drawing/2014/main" id="{E636B63B-524F-4513-9D9F-F5C20EB69ACA}"/>
              </a:ext>
            </a:extLst>
          </p:cNvPr>
          <p:cNvPicPr>
            <a:picLocks noChangeAspect="1"/>
          </p:cNvPicPr>
          <p:nvPr/>
        </p:nvPicPr>
        <p:blipFill rotWithShape="1">
          <a:blip r:embed="rId2">
            <a:extLst>
              <a:ext uri="{28A0092B-C50C-407E-A947-70E740481C1C}">
                <a14:useLocalDpi xmlns:a14="http://schemas.microsoft.com/office/drawing/2010/main" val="0"/>
              </a:ext>
            </a:extLst>
          </a:blip>
          <a:srcRect l="20688"/>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Espace réservé du contenu 2">
            <a:extLst>
              <a:ext uri="{FF2B5EF4-FFF2-40B4-BE49-F238E27FC236}">
                <a16:creationId xmlns:a16="http://schemas.microsoft.com/office/drawing/2014/main" id="{625323EF-CBC2-462E-9ABD-D60F7B4DBB98}"/>
              </a:ext>
            </a:extLst>
          </p:cNvPr>
          <p:cNvSpPr>
            <a:spLocks noGrp="1"/>
          </p:cNvSpPr>
          <p:nvPr>
            <p:ph idx="1"/>
          </p:nvPr>
        </p:nvSpPr>
        <p:spPr>
          <a:xfrm>
            <a:off x="838200" y="1056640"/>
            <a:ext cx="3822189" cy="5120323"/>
          </a:xfrm>
        </p:spPr>
        <p:txBody>
          <a:bodyPr>
            <a:normAutofit lnSpcReduction="10000"/>
          </a:bodyPr>
          <a:lstStyle/>
          <a:p>
            <a:pPr marL="0" indent="0">
              <a:buNone/>
            </a:pPr>
            <a:r>
              <a:rPr lang="fr-FR" sz="2400" dirty="0"/>
              <a:t>Pour un véritable dialogue dans l'Église et dans la société. Pour qu'à travers un chemin de persévérance, de patience et de compréhension mutuelle, nous soyons attentifs à l'expérience des personnes et des peuples.  </a:t>
            </a:r>
          </a:p>
          <a:p>
            <a:pPr marL="0" indent="0">
              <a:buNone/>
            </a:pPr>
            <a:r>
              <a:rPr lang="fr-FR" sz="2400" dirty="0"/>
              <a:t>Pour l'unité des chrétiens. Pour que le dialogue entre les chrétiens de différentes confessions, unis par l'unique Baptême, rayonne d'un nouvel éclat sur ce chemin synodal.</a:t>
            </a:r>
          </a:p>
          <a:p>
            <a:endParaRPr lang="fr-CA" sz="1700" dirty="0"/>
          </a:p>
        </p:txBody>
      </p:sp>
      <p:pic>
        <p:nvPicPr>
          <p:cNvPr id="8" name="Image 7" descr="Une image contenant texte&#10;&#10;Description générée automatiquement">
            <a:extLst>
              <a:ext uri="{FF2B5EF4-FFF2-40B4-BE49-F238E27FC236}">
                <a16:creationId xmlns:a16="http://schemas.microsoft.com/office/drawing/2014/main" id="{5DCDBFB1-5F5D-47A2-A863-A25EB107F804}"/>
              </a:ext>
            </a:extLst>
          </p:cNvPr>
          <p:cNvPicPr>
            <a:picLocks noChangeAspect="1"/>
          </p:cNvPicPr>
          <p:nvPr/>
        </p:nvPicPr>
        <p:blipFill rotWithShape="1">
          <a:blip r:embed="rId3">
            <a:extLst>
              <a:ext uri="{28A0092B-C50C-407E-A947-70E740481C1C}">
                <a14:useLocalDpi xmlns:a14="http://schemas.microsoft.com/office/drawing/2010/main" val="0"/>
              </a:ext>
            </a:extLst>
          </a:blip>
          <a:srcRect l="4310" r="45417" b="20741"/>
          <a:stretch/>
        </p:blipFill>
        <p:spPr>
          <a:xfrm>
            <a:off x="8892498" y="3931921"/>
            <a:ext cx="3299501" cy="2926079"/>
          </a:xfrm>
          <a:prstGeom prst="rect">
            <a:avLst/>
          </a:prstGeom>
        </p:spPr>
      </p:pic>
    </p:spTree>
    <p:extLst>
      <p:ext uri="{BB962C8B-B14F-4D97-AF65-F5344CB8AC3E}">
        <p14:creationId xmlns:p14="http://schemas.microsoft.com/office/powerpoint/2010/main" val="3755724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EB0FEDF-9D5E-4C07-948A-5F35E6969C18}"/>
              </a:ext>
            </a:extLst>
          </p:cNvPr>
          <p:cNvSpPr>
            <a:spLocks noGrp="1"/>
          </p:cNvSpPr>
          <p:nvPr>
            <p:ph idx="1"/>
          </p:nvPr>
        </p:nvSpPr>
        <p:spPr>
          <a:xfrm>
            <a:off x="649224" y="2438400"/>
            <a:ext cx="5102351" cy="3785419"/>
          </a:xfrm>
        </p:spPr>
        <p:txBody>
          <a:bodyPr>
            <a:normAutofit/>
          </a:bodyPr>
          <a:lstStyle/>
          <a:p>
            <a:pPr marL="0" indent="0">
              <a:buNone/>
            </a:pPr>
            <a:r>
              <a:rPr lang="fr-FR" sz="2000"/>
              <a:t>Pour l'exercice de l'autorité et sa participation dans le Peuple de Dieu. Pour que les racines synodales de l'Église portent du fruit dans de nouvelles manières d'être au service les uns des autres à tous les niveaux du Corps du Christ. </a:t>
            </a:r>
            <a:endParaRPr lang="fr-CA" sz="2000"/>
          </a:p>
        </p:txBody>
      </p:sp>
      <p:sp>
        <p:nvSpPr>
          <p:cNvPr id="38" name="Rectangle 37">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30112" y="0"/>
            <a:ext cx="5961888" cy="6858000"/>
          </a:xfrm>
          <a:prstGeom prst="rect">
            <a:avLst/>
          </a:prstGeom>
          <a:solidFill>
            <a:srgbClr val="5C6C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9984" y="484633"/>
            <a:ext cx="4846320" cy="27432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age 12" descr="Une image contenant texte&#10;&#10;Description générée automatiquement">
            <a:extLst>
              <a:ext uri="{FF2B5EF4-FFF2-40B4-BE49-F238E27FC236}">
                <a16:creationId xmlns:a16="http://schemas.microsoft.com/office/drawing/2014/main" id="{D6C918D4-D098-4C6A-BBD7-CCB0AB25EE49}"/>
              </a:ext>
            </a:extLst>
          </p:cNvPr>
          <p:cNvPicPr>
            <a:picLocks noChangeAspect="1"/>
          </p:cNvPicPr>
          <p:nvPr/>
        </p:nvPicPr>
        <p:blipFill rotWithShape="1">
          <a:blip r:embed="rId2">
            <a:extLst>
              <a:ext uri="{28A0092B-C50C-407E-A947-70E740481C1C}">
                <a14:useLocalDpi xmlns:a14="http://schemas.microsoft.com/office/drawing/2010/main" val="0"/>
              </a:ext>
            </a:extLst>
          </a:blip>
          <a:srcRect l="4310" r="45417" b="20741"/>
          <a:stretch/>
        </p:blipFill>
        <p:spPr>
          <a:xfrm>
            <a:off x="7852794" y="694945"/>
            <a:ext cx="2618988" cy="2322576"/>
          </a:xfrm>
          <a:prstGeom prst="rect">
            <a:avLst/>
          </a:prstGeom>
        </p:spPr>
      </p:pic>
      <p:sp>
        <p:nvSpPr>
          <p:cNvPr id="42" name="Rounded Rectangle 9">
            <a:extLst>
              <a:ext uri="{FF2B5EF4-FFF2-40B4-BE49-F238E27FC236}">
                <a16:creationId xmlns:a16="http://schemas.microsoft.com/office/drawing/2014/main" id="{39D6C490-0229-4573-9696-B73E5B3A9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9984" y="3511296"/>
            <a:ext cx="4846320" cy="27432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texte, sport athlétique, sport, basket-ball&#10;&#10;Description générée automatiquement">
            <a:extLst>
              <a:ext uri="{FF2B5EF4-FFF2-40B4-BE49-F238E27FC236}">
                <a16:creationId xmlns:a16="http://schemas.microsoft.com/office/drawing/2014/main" id="{42E207FC-0CB8-4187-B9DC-0BC5D1B393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9168" y="4161826"/>
            <a:ext cx="4206240" cy="1442139"/>
          </a:xfrm>
          <a:prstGeom prst="rect">
            <a:avLst/>
          </a:prstGeom>
          <a:effectLst/>
        </p:spPr>
      </p:pic>
    </p:spTree>
    <p:extLst>
      <p:ext uri="{BB962C8B-B14F-4D97-AF65-F5344CB8AC3E}">
        <p14:creationId xmlns:p14="http://schemas.microsoft.com/office/powerpoint/2010/main" val="3219212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Graines volantes de pissenlit">
            <a:extLst>
              <a:ext uri="{FF2B5EF4-FFF2-40B4-BE49-F238E27FC236}">
                <a16:creationId xmlns:a16="http://schemas.microsoft.com/office/drawing/2014/main" id="{35737027-710A-4B35-9EA4-DD6312C657D2}"/>
              </a:ext>
            </a:extLst>
          </p:cNvPr>
          <p:cNvPicPr>
            <a:picLocks noChangeAspect="1"/>
          </p:cNvPicPr>
          <p:nvPr/>
        </p:nvPicPr>
        <p:blipFill rotWithShape="1">
          <a:blip r:embed="rId2">
            <a:extLst>
              <a:ext uri="{28A0092B-C50C-407E-A947-70E740481C1C}">
                <a14:useLocalDpi xmlns:a14="http://schemas.microsoft.com/office/drawing/2010/main" val="0"/>
              </a:ext>
            </a:extLst>
          </a:blip>
          <a:srcRect l="11759" t="9091" r="3782" b="-1"/>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B5050BC4-7942-4A94-B432-D582D4AD8C48}"/>
              </a:ext>
            </a:extLst>
          </p:cNvPr>
          <p:cNvSpPr>
            <a:spLocks noGrp="1"/>
          </p:cNvSpPr>
          <p:nvPr>
            <p:ph idx="1"/>
          </p:nvPr>
        </p:nvSpPr>
        <p:spPr>
          <a:xfrm>
            <a:off x="371094" y="2718054"/>
            <a:ext cx="4058666" cy="3014218"/>
          </a:xfrm>
        </p:spPr>
        <p:txBody>
          <a:bodyPr anchor="t">
            <a:normAutofit/>
          </a:bodyPr>
          <a:lstStyle/>
          <a:p>
            <a:pPr marL="0" indent="0">
              <a:buNone/>
            </a:pPr>
            <a:r>
              <a:rPr lang="fr-FR" sz="2400" dirty="0"/>
              <a:t>Pour que notre discernement soit conduit par l'Esprit Saint. Pour que toutes les décisions prises sur ce chemin synodal soient discernées par un consensus qui découle de notre obéissance commune à l'Esprit Saint. </a:t>
            </a:r>
            <a:endParaRPr lang="fr-CA" sz="2400" dirty="0"/>
          </a:p>
        </p:txBody>
      </p:sp>
      <p:pic>
        <p:nvPicPr>
          <p:cNvPr id="11" name="Image 10" descr="Une image contenant texte&#10;&#10;Description générée automatiquement">
            <a:extLst>
              <a:ext uri="{FF2B5EF4-FFF2-40B4-BE49-F238E27FC236}">
                <a16:creationId xmlns:a16="http://schemas.microsoft.com/office/drawing/2014/main" id="{62EF0B52-BDE7-4498-80A6-B8D7A408BAFD}"/>
              </a:ext>
            </a:extLst>
          </p:cNvPr>
          <p:cNvPicPr>
            <a:picLocks noChangeAspect="1"/>
          </p:cNvPicPr>
          <p:nvPr/>
        </p:nvPicPr>
        <p:blipFill rotWithShape="1">
          <a:blip r:embed="rId3">
            <a:extLst>
              <a:ext uri="{28A0092B-C50C-407E-A947-70E740481C1C}">
                <a14:useLocalDpi xmlns:a14="http://schemas.microsoft.com/office/drawing/2010/main" val="0"/>
              </a:ext>
            </a:extLst>
          </a:blip>
          <a:srcRect l="4310" r="45417" b="20741"/>
          <a:stretch/>
        </p:blipFill>
        <p:spPr>
          <a:xfrm>
            <a:off x="4446249" y="0"/>
            <a:ext cx="3299501" cy="2926079"/>
          </a:xfrm>
          <a:prstGeom prst="rect">
            <a:avLst/>
          </a:prstGeom>
        </p:spPr>
      </p:pic>
    </p:spTree>
    <p:extLst>
      <p:ext uri="{BB962C8B-B14F-4D97-AF65-F5344CB8AC3E}">
        <p14:creationId xmlns:p14="http://schemas.microsoft.com/office/powerpoint/2010/main" val="2351285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Espace réservé du contenu 2">
            <a:extLst>
              <a:ext uri="{FF2B5EF4-FFF2-40B4-BE49-F238E27FC236}">
                <a16:creationId xmlns:a16="http://schemas.microsoft.com/office/drawing/2014/main" id="{CABDB522-C500-4384-9898-50A406C3C05A}"/>
              </a:ext>
            </a:extLst>
          </p:cNvPr>
          <p:cNvSpPr>
            <a:spLocks noGrp="1"/>
          </p:cNvSpPr>
          <p:nvPr>
            <p:ph idx="1"/>
          </p:nvPr>
        </p:nvSpPr>
        <p:spPr>
          <a:xfrm>
            <a:off x="1139635" y="2546161"/>
            <a:ext cx="3200451" cy="2985929"/>
          </a:xfrm>
        </p:spPr>
        <p:txBody>
          <a:bodyPr anchor="t">
            <a:normAutofit/>
          </a:bodyPr>
          <a:lstStyle/>
          <a:p>
            <a:pPr marL="0" indent="0">
              <a:buNone/>
            </a:pPr>
            <a:r>
              <a:rPr lang="fr-FR" sz="2000">
                <a:solidFill>
                  <a:srgbClr val="FEFFFF"/>
                </a:solidFill>
              </a:rPr>
              <a:t>Pour une spiritualité du cheminement ensemble. Pour que nous soyons formés en tant que disciples du Christ, en tant que familles, en tant que communautés et en tant qu'êtres humains, à travers notre expérience de ce parcours synodal. </a:t>
            </a:r>
            <a:endParaRPr lang="fr-CA" sz="2000">
              <a:solidFill>
                <a:srgbClr val="FEFFFF"/>
              </a:solidFill>
            </a:endParaRPr>
          </a:p>
        </p:txBody>
      </p:sp>
      <p:pic>
        <p:nvPicPr>
          <p:cNvPr id="18" name="Image 17" descr="Une image contenant texte&#10;&#10;Description générée automatiquement">
            <a:extLst>
              <a:ext uri="{FF2B5EF4-FFF2-40B4-BE49-F238E27FC236}">
                <a16:creationId xmlns:a16="http://schemas.microsoft.com/office/drawing/2014/main" id="{5010A3B6-65AC-4412-BB60-6B06C920D733}"/>
              </a:ext>
            </a:extLst>
          </p:cNvPr>
          <p:cNvPicPr>
            <a:picLocks noChangeAspect="1"/>
          </p:cNvPicPr>
          <p:nvPr/>
        </p:nvPicPr>
        <p:blipFill rotWithShape="1">
          <a:blip r:embed="rId2">
            <a:extLst>
              <a:ext uri="{28A0092B-C50C-407E-A947-70E740481C1C}">
                <a14:useLocalDpi xmlns:a14="http://schemas.microsoft.com/office/drawing/2010/main" val="0"/>
              </a:ext>
            </a:extLst>
          </a:blip>
          <a:srcRect l="4310" r="45417" b="20741"/>
          <a:stretch/>
        </p:blipFill>
        <p:spPr>
          <a:xfrm>
            <a:off x="5306868" y="643467"/>
            <a:ext cx="5921874" cy="5251646"/>
          </a:xfrm>
          <a:prstGeom prst="rect">
            <a:avLst/>
          </a:prstGeom>
        </p:spPr>
      </p:pic>
    </p:spTree>
    <p:extLst>
      <p:ext uri="{BB962C8B-B14F-4D97-AF65-F5344CB8AC3E}">
        <p14:creationId xmlns:p14="http://schemas.microsoft.com/office/powerpoint/2010/main" val="296213584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1765</TotalTime>
  <Words>331</Words>
  <Application>Microsoft Office PowerPoint</Application>
  <PresentationFormat>Grand écran</PresentationFormat>
  <Paragraphs>10</Paragraphs>
  <Slides>7</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7</vt:i4>
      </vt:variant>
    </vt:vector>
  </HeadingPairs>
  <TitlesOfParts>
    <vt:vector size="11"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Ingrid Le Fort</dc:creator>
  <cp:lastModifiedBy>Luc Benoit</cp:lastModifiedBy>
  <cp:revision>4</cp:revision>
  <dcterms:created xsi:type="dcterms:W3CDTF">2021-09-27T14:35:21Z</dcterms:created>
  <dcterms:modified xsi:type="dcterms:W3CDTF">2021-10-02T21:28:25Z</dcterms:modified>
</cp:coreProperties>
</file>